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1452" y="-109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8/9/2023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 descr="C:\Sotiris1\Εργασία\ΕΥΔ\Τουρισμός\PEP\PEPneEG\ΠΕΠ\Untitled-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1588"/>
            <a:ext cx="10698163" cy="151177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705586"/>
            <a:ext cx="9354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APOLLO CPUIZES NEPA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EASTERN MACEDONIA THRACE region, has joined the Action “Supporting the Establishment and Operation of New SMEs in the tourism sector” with a total budget of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 360.000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which 180.000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is public expenditure. The Action is co-financed by Greece and the European Union - European Regional Development Fund.</a:t>
            </a:r>
          </a:p>
          <a:p>
            <a:pPr algn="just"/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Machinery,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Promotion - Participation in exhibitions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230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vs@CONDOREX.ATH</cp:lastModifiedBy>
  <cp:revision>65</cp:revision>
  <cp:lastPrinted>2019-12-05T14:32:32Z</cp:lastPrinted>
  <dcterms:created xsi:type="dcterms:W3CDTF">2018-02-13T12:16:57Z</dcterms:created>
  <dcterms:modified xsi:type="dcterms:W3CDTF">2023-09-08T08:56:53Z</dcterms:modified>
</cp:coreProperties>
</file>